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第</a:t>
            </a:r>
            <a:r>
              <a:rPr kumimoji="1" lang="en-US" altLang="ja-JP" sz="4000" dirty="0" smtClean="0"/>
              <a:t>6</a:t>
            </a:r>
            <a:r>
              <a:rPr kumimoji="1" lang="ja-JP" altLang="en-US" sz="4000" dirty="0" smtClean="0"/>
              <a:t>回　新潟県立看護大学　同窓会　総会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277031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日程：平成</a:t>
            </a:r>
            <a:r>
              <a:rPr lang="ja-JP" altLang="en-US" dirty="0" smtClean="0"/>
              <a:t>３０年４月１４日（土）１３：００～１４：００</a:t>
            </a:r>
            <a:endParaRPr lang="en-US" altLang="ja-JP" dirty="0"/>
          </a:p>
          <a:p>
            <a:pPr algn="l"/>
            <a:r>
              <a:rPr kumimoji="1" lang="ja-JP" altLang="en-US" dirty="0" smtClean="0"/>
              <a:t>　　　　場所</a:t>
            </a:r>
            <a:r>
              <a:rPr lang="ja-JP" altLang="en-US" dirty="0" smtClean="0"/>
              <a:t>：新潟県立看護大学　第２ホール（予定）</a:t>
            </a:r>
            <a:endParaRPr lang="en-US" altLang="ja-JP" dirty="0" smtClean="0"/>
          </a:p>
          <a:p>
            <a:pPr algn="l"/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endParaRPr lang="en-US" altLang="ja-JP" dirty="0" smtClean="0"/>
          </a:p>
          <a:p>
            <a:pPr algn="l"/>
            <a:r>
              <a:rPr kumimoji="1" lang="ja-JP" altLang="en-US" dirty="0"/>
              <a:t>　</a:t>
            </a:r>
            <a:r>
              <a:rPr kumimoji="1" lang="ja-JP" altLang="en-US" dirty="0" smtClean="0"/>
              <a:t>　　  </a:t>
            </a:r>
            <a:r>
              <a:rPr kumimoji="1" lang="ja-JP" altLang="en-US" sz="1700" dirty="0" smtClean="0"/>
              <a:t>　</a:t>
            </a:r>
            <a:r>
              <a:rPr kumimoji="1" lang="en-US" altLang="ja-JP" sz="1700" dirty="0" smtClean="0"/>
              <a:t>※</a:t>
            </a:r>
            <a:r>
              <a:rPr kumimoji="1" lang="ja-JP" altLang="en-US" sz="1700" dirty="0" smtClean="0"/>
              <a:t>同窓会活動は総会で方針を決定しております。総会で多数の</a:t>
            </a:r>
            <a:r>
              <a:rPr lang="ja-JP" altLang="en-US" sz="1700" dirty="0" smtClean="0"/>
              <a:t>参加者からの</a:t>
            </a:r>
            <a:endParaRPr kumimoji="1" lang="en-US" altLang="ja-JP" sz="1700" dirty="0" smtClean="0"/>
          </a:p>
          <a:p>
            <a:pPr algn="l"/>
            <a:r>
              <a:rPr lang="ja-JP" altLang="en-US" sz="1700" dirty="0" smtClean="0"/>
              <a:t>　　　　　　</a:t>
            </a:r>
            <a:r>
              <a:rPr kumimoji="1" lang="ja-JP" altLang="en-US" sz="1700" dirty="0" smtClean="0"/>
              <a:t>御意見、同窓会活動へのご賛同をいただけることを期待しております。</a:t>
            </a:r>
            <a:endParaRPr lang="en-US" altLang="ja-JP" sz="1700" dirty="0" smtClean="0"/>
          </a:p>
          <a:p>
            <a:pPr algn="l"/>
            <a:r>
              <a:rPr lang="ja-JP" altLang="en-US" sz="1700" dirty="0"/>
              <a:t>　</a:t>
            </a:r>
            <a:r>
              <a:rPr lang="ja-JP" altLang="en-US" sz="1700" dirty="0" smtClean="0"/>
              <a:t>　　　　　会員の皆様はお花見がてら是非お立ち寄りください。</a:t>
            </a:r>
            <a:endParaRPr lang="en-US" altLang="ja-JP" sz="1700" dirty="0" smtClean="0"/>
          </a:p>
          <a:p>
            <a:pPr algn="l"/>
            <a:endParaRPr kumimoji="1"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" y="83126"/>
            <a:ext cx="2886785" cy="192452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938" y="52016"/>
            <a:ext cx="2945475" cy="19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10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縞模様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TM03090430[[fn=縞模様]]</Template>
  <TotalTime>21</TotalTime>
  <Words>14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Corbel</vt:lpstr>
      <vt:lpstr>Wingdings</vt:lpstr>
      <vt:lpstr>縞模様</vt:lpstr>
      <vt:lpstr>第6回　新潟県立看護大学　同窓会　総会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第6回　新潟県立看護大学　同窓会　総会</dc:title>
  <dc:creator>木村勝一</dc:creator>
  <cp:lastModifiedBy>木村勝一</cp:lastModifiedBy>
  <cp:revision>2</cp:revision>
  <dcterms:created xsi:type="dcterms:W3CDTF">2018-03-07T00:57:15Z</dcterms:created>
  <dcterms:modified xsi:type="dcterms:W3CDTF">2018-03-07T01:18:57Z</dcterms:modified>
</cp:coreProperties>
</file>